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3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513A9D-52A2-4F05-8112-CFA2218BF282}" type="datetimeFigureOut">
              <a:rPr lang="de-DE" smtClean="0"/>
              <a:t>23.09.2015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E07931-2A60-4976-89FA-E3F05383DC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5270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07931-2A60-4976-89FA-E3F05383DC89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471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07931-2A60-4976-89FA-E3F05383DC89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0048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07931-2A60-4976-89FA-E3F05383DC89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4235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07931-2A60-4976-89FA-E3F05383DC89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46342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07931-2A60-4976-89FA-E3F05383DC89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1793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07931-2A60-4976-89FA-E3F05383DC89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273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4F785-1C3A-48BA-95E6-4ECB606D4379}" type="datetime1">
              <a:rPr lang="de-DE" smtClean="0"/>
              <a:t>23.09.2015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0292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FA443-77C3-4E93-B0AD-44E41CCAC9AD}" type="datetime1">
              <a:rPr lang="de-DE" smtClean="0"/>
              <a:t>23.09.2015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5624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A0262-AC17-4223-8544-908DF95ABE40}" type="datetime1">
              <a:rPr lang="de-DE" smtClean="0"/>
              <a:t>23.09.2015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8222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83883-4634-4888-BC0E-AA01931AF990}" type="datetime1">
              <a:rPr lang="de-DE" smtClean="0"/>
              <a:t>23.09.2015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3677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2D35-849A-43E3-87C4-DAB7F13416F1}" type="datetime1">
              <a:rPr lang="de-DE" smtClean="0"/>
              <a:t>23.09.2015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02183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0D0FE-44EF-4D02-92D1-3250DC4DB14B}" type="datetime1">
              <a:rPr lang="de-DE" smtClean="0"/>
              <a:t>23.09.2015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135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32F9-94B1-483D-BB5D-A6B9A227D379}" type="datetime1">
              <a:rPr lang="de-DE" smtClean="0"/>
              <a:t>23.09.2015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3337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C782E-1098-4119-8CBC-7604AC54BAE7}" type="datetime1">
              <a:rPr lang="de-DE" smtClean="0"/>
              <a:t>23.09.2015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6642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0E42-3668-4DBD-9482-5B87B5879A64}" type="datetime1">
              <a:rPr lang="de-DE" smtClean="0"/>
              <a:t>23.09.2015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0406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03BB2-9B07-4628-9654-43D2161C9528}" type="datetime1">
              <a:rPr lang="de-DE" smtClean="0"/>
              <a:t>23.09.2015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657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438CA-6F74-4D53-B828-951410A91808}" type="datetime1">
              <a:rPr lang="de-DE" smtClean="0"/>
              <a:t>23.09.2015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502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D45EE-837E-477B-BFF4-AB4C6DEBBF89}" type="datetime1">
              <a:rPr lang="de-DE" smtClean="0"/>
              <a:t>23.09.2015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smtClean="0"/>
              <a:t>Vereinsname | Musterveranstaltung | Thema des Referenten | Referent 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FEC32-7FAD-44D2-A7EF-57398DE9502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695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Cgt-kpivL78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0" y="6376086"/>
            <a:ext cx="12192000" cy="4819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76" y="0"/>
            <a:ext cx="12223040" cy="527118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227" y="5548595"/>
            <a:ext cx="2448698" cy="693798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782596" y="3352799"/>
            <a:ext cx="633489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300" dirty="0" smtClean="0">
                <a:solidFill>
                  <a:srgbClr val="093964"/>
                </a:solidFill>
                <a:latin typeface="DaxPro-Light" panose="02000506050000020004" pitchFamily="50" charset="0"/>
              </a:rPr>
              <a:t>Musterveranstaltung </a:t>
            </a:r>
            <a:endParaRPr lang="de-DE" sz="2300" dirty="0">
              <a:solidFill>
                <a:srgbClr val="093964"/>
              </a:solidFill>
              <a:latin typeface="DaxPro-Light" panose="02000506050000020004" pitchFamily="50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782596" y="3722647"/>
            <a:ext cx="633489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300" b="1" dirty="0" smtClean="0">
                <a:solidFill>
                  <a:srgbClr val="093964"/>
                </a:solidFill>
                <a:latin typeface="DaxPro-Bold" panose="02000506070000020004" pitchFamily="50" charset="0"/>
              </a:rPr>
              <a:t>Thema des Referenten</a:t>
            </a:r>
            <a:endParaRPr lang="de-DE" sz="2300" b="1" dirty="0">
              <a:solidFill>
                <a:srgbClr val="093964"/>
              </a:solidFill>
              <a:latin typeface="DaxPro-Bold" panose="02000506070000020004" pitchFamily="50" charset="0"/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782596" y="6446226"/>
            <a:ext cx="6334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Referent | Position oder Tätigkeit</a:t>
            </a:r>
            <a:endParaRPr lang="de-DE" sz="1200" b="1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94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/>
        </p:nvSpPr>
        <p:spPr>
          <a:xfrm>
            <a:off x="0" y="-35695"/>
            <a:ext cx="12192000" cy="11066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/>
          <p:cNvSpPr/>
          <p:nvPr/>
        </p:nvSpPr>
        <p:spPr>
          <a:xfrm>
            <a:off x="0" y="6376086"/>
            <a:ext cx="12192000" cy="4819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227" y="5548595"/>
            <a:ext cx="2448698" cy="693798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782596" y="110642"/>
            <a:ext cx="6334896" cy="307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Musterveranstaltung </a:t>
            </a:r>
            <a:endParaRPr lang="de-DE" sz="1400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782596" y="369848"/>
            <a:ext cx="633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>
                <a:solidFill>
                  <a:schemeClr val="bg1"/>
                </a:solidFill>
                <a:latin typeface="DaxPro-Bold" panose="02000506070000020004" pitchFamily="50" charset="0"/>
              </a:rPr>
              <a:t>Thema des Referenten</a:t>
            </a:r>
            <a:endParaRPr lang="de-DE" sz="1400" b="1" dirty="0">
              <a:solidFill>
                <a:schemeClr val="bg1"/>
              </a:solidFill>
              <a:latin typeface="DaxPro-Bold" panose="02000506070000020004" pitchFamily="50" charset="0"/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700216" y="816125"/>
            <a:ext cx="6565557" cy="369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Textfeld 14"/>
          <p:cNvSpPr txBox="1"/>
          <p:nvPr/>
        </p:nvSpPr>
        <p:spPr>
          <a:xfrm>
            <a:off x="782596" y="802625"/>
            <a:ext cx="633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Bold" panose="02000506070000020004" pitchFamily="50" charset="0"/>
              </a:rPr>
              <a:t>Beispielüberschrift Tagesordnungspunkte</a:t>
            </a:r>
            <a:endParaRPr lang="de-DE" b="1" dirty="0">
              <a:solidFill>
                <a:schemeClr val="tx1">
                  <a:lumMod val="65000"/>
                  <a:lumOff val="35000"/>
                </a:schemeClr>
              </a:solidFill>
              <a:latin typeface="DaxPro-Bold" panose="02000506070000020004" pitchFamily="50" charset="0"/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782596" y="1468624"/>
            <a:ext cx="44631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Tagesordnungspunkt 1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Tagesordnungspunkt 2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Tagesordnungspunkt 3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Tagesordnungspunkt 4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Tagesordnungspunkt 5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Tagesordnungspunkt 6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782596" y="6446226"/>
            <a:ext cx="6334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Referent | Position oder Tätigkeit</a:t>
            </a:r>
            <a:endParaRPr lang="de-DE" sz="1200" b="1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5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/>
        </p:nvSpPr>
        <p:spPr>
          <a:xfrm>
            <a:off x="0" y="-35695"/>
            <a:ext cx="12192000" cy="11066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/>
          <p:cNvSpPr/>
          <p:nvPr/>
        </p:nvSpPr>
        <p:spPr>
          <a:xfrm>
            <a:off x="0" y="6376086"/>
            <a:ext cx="12192000" cy="4819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227" y="5548595"/>
            <a:ext cx="2448698" cy="693798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782596" y="110642"/>
            <a:ext cx="6334896" cy="307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Musterveranstaltung </a:t>
            </a:r>
            <a:endParaRPr lang="de-DE" sz="1400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782596" y="369848"/>
            <a:ext cx="633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>
                <a:solidFill>
                  <a:schemeClr val="bg1"/>
                </a:solidFill>
                <a:latin typeface="DaxPro-Bold" panose="02000506070000020004" pitchFamily="50" charset="0"/>
              </a:rPr>
              <a:t>Thema des Referenten</a:t>
            </a:r>
            <a:endParaRPr lang="de-DE" sz="1400" b="1" dirty="0">
              <a:solidFill>
                <a:schemeClr val="bg1"/>
              </a:solidFill>
              <a:latin typeface="DaxPro-Bold" panose="02000506070000020004" pitchFamily="50" charset="0"/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700216" y="816125"/>
            <a:ext cx="6565557" cy="369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Textfeld 14"/>
          <p:cNvSpPr txBox="1"/>
          <p:nvPr/>
        </p:nvSpPr>
        <p:spPr>
          <a:xfrm>
            <a:off x="782596" y="802625"/>
            <a:ext cx="633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Bold" panose="02000506070000020004" pitchFamily="50" charset="0"/>
              </a:rPr>
              <a:t>Tagesordnungspunkt 1 – Beispielseite nur Text</a:t>
            </a:r>
            <a:endParaRPr lang="de-DE" b="1" dirty="0">
              <a:solidFill>
                <a:schemeClr val="tx1">
                  <a:lumMod val="65000"/>
                  <a:lumOff val="35000"/>
                </a:schemeClr>
              </a:solidFill>
              <a:latin typeface="DaxPro-Bold" panose="02000506070000020004" pitchFamily="50" charset="0"/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782596" y="1468624"/>
            <a:ext cx="44631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Er hörte leise Schritte hinter sich. Das bedeutete nichts Gutes. Wer würde ihm schon folgen, spät in der Nacht und dazu noch in dieser engen Gasse mitten im übel beleumundeten Hafenviertel</a:t>
            </a:r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?</a:t>
            </a: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Gerade </a:t>
            </a:r>
            <a:r>
              <a:rPr lang="de-DE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jetzt, wo er das Ding seines Lebens gedreht hatte und mit der Beute verschwinden wollte! </a:t>
            </a:r>
            <a:endParaRPr lang="de-DE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endParaRPr lang="de-DE" sz="1400" dirty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Hatte </a:t>
            </a:r>
            <a:r>
              <a:rPr lang="de-DE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einer seiner zahllosen Kollegen dieselbe Idee gehabt, ihn beobachtet und abgewartet, um ihn nun um die Früchte seiner Arbeit zu erleichtern? </a:t>
            </a:r>
            <a:endParaRPr lang="de-DE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endParaRPr lang="de-DE" sz="1400" dirty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Oder </a:t>
            </a:r>
            <a:r>
              <a:rPr lang="de-DE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gehörten die Schritte hinter ihm zu einem der unzähligen Gesetzeshüter dieser Stadt, und die stählerne Acht um seine Handgelenke würde gleich </a:t>
            </a:r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zuschnappen? 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782596" y="6446226"/>
            <a:ext cx="6334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Referent | Position oder Tätigkeit</a:t>
            </a:r>
            <a:endParaRPr lang="de-DE" sz="1200" b="1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sp>
        <p:nvSpPr>
          <p:cNvPr id="13" name="Textfeld 12"/>
          <p:cNvSpPr txBox="1"/>
          <p:nvPr/>
        </p:nvSpPr>
        <p:spPr>
          <a:xfrm>
            <a:off x="5755908" y="1468624"/>
            <a:ext cx="407404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Er konnte die Aufforderung stehen zu bleiben schon hören. Gehetzt sah er sich um. </a:t>
            </a:r>
          </a:p>
          <a:p>
            <a:endParaRPr lang="de-DE" sz="1400" dirty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Plötzlich erblickte er den schmalen Durchgang. Blitzartig drehte er sich nach rechts und verschwand zwischen den beiden Gebäuden. </a:t>
            </a:r>
          </a:p>
          <a:p>
            <a:endParaRPr lang="de-DE" sz="1400" dirty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Beinahe wäre er dabei über den umgestürzten Mülleimer gefallen, der mitten im Weg lag. Er versuchte, sich in der Dunkelheit seinen Weg zu ertasten und erstarrte: Anscheinend gab es keinen anderen Ausweg aus diesem kleinen Hof als den Durchgang, durch den er gekommen war.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74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/>
        </p:nvSpPr>
        <p:spPr>
          <a:xfrm>
            <a:off x="0" y="-35695"/>
            <a:ext cx="12192000" cy="11066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/>
          <p:cNvSpPr/>
          <p:nvPr/>
        </p:nvSpPr>
        <p:spPr>
          <a:xfrm>
            <a:off x="0" y="6376086"/>
            <a:ext cx="12192000" cy="4819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227" y="5548595"/>
            <a:ext cx="2448698" cy="693798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782596" y="110642"/>
            <a:ext cx="6334896" cy="307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Musterveranstaltung </a:t>
            </a:r>
            <a:endParaRPr lang="de-DE" sz="1400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782596" y="369848"/>
            <a:ext cx="633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>
                <a:solidFill>
                  <a:schemeClr val="bg1"/>
                </a:solidFill>
                <a:latin typeface="DaxPro-Bold" panose="02000506070000020004" pitchFamily="50" charset="0"/>
              </a:rPr>
              <a:t>Thema des Referenten</a:t>
            </a:r>
            <a:endParaRPr lang="de-DE" sz="1400" b="1" dirty="0">
              <a:solidFill>
                <a:schemeClr val="bg1"/>
              </a:solidFill>
              <a:latin typeface="DaxPro-Bold" panose="02000506070000020004" pitchFamily="50" charset="0"/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700216" y="816125"/>
            <a:ext cx="6565557" cy="369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Textfeld 14"/>
          <p:cNvSpPr txBox="1"/>
          <p:nvPr/>
        </p:nvSpPr>
        <p:spPr>
          <a:xfrm>
            <a:off x="782596" y="802625"/>
            <a:ext cx="633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Bold" panose="02000506070000020004" pitchFamily="50" charset="0"/>
              </a:rPr>
              <a:t>Tagesordnungspunkt 2 – Beispielseite Text und Foto</a:t>
            </a:r>
            <a:endParaRPr lang="de-DE" b="1" dirty="0">
              <a:solidFill>
                <a:schemeClr val="tx1">
                  <a:lumMod val="65000"/>
                  <a:lumOff val="35000"/>
                </a:schemeClr>
              </a:solidFill>
              <a:latin typeface="DaxPro-Bold" panose="02000506070000020004" pitchFamily="50" charset="0"/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7265773" y="1468624"/>
            <a:ext cx="446317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Es gibt im Moment in diese Mannschaft, oh, einige Spieler vergessen ihnen Profi was sie sind. Ich lese nicht sehr viele Zeitungen, aber ich habe gehört viele Situationen. Erstens: wir haben nicht offensiv gespielt. </a:t>
            </a:r>
            <a:endParaRPr lang="de-DE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endParaRPr lang="de-DE" sz="1400" dirty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Es </a:t>
            </a:r>
            <a:r>
              <a:rPr lang="de-DE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gibt keine deutsche Mannschaft spielt offensiv und die Name offensiv wie Bayern. Letzte Spiel hatten wir in Platz drei Spitzen: Elber, </a:t>
            </a:r>
            <a:r>
              <a:rPr lang="de-DE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Jancka</a:t>
            </a:r>
            <a:r>
              <a:rPr lang="de-DE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 und dann Zickler. Wir müssen nicht vergessen Zickler. Zickler ist eine Spitzen mehr, Mehmet eh mehr Basler. </a:t>
            </a:r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/>
            </a:r>
            <a:b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</a:br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/>
            </a:r>
            <a:b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</a:br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Ist </a:t>
            </a:r>
            <a:r>
              <a:rPr lang="de-DE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klar diese Wörter, ist möglich verstehen, was ich hab gesagt? Danke. Offensiv, offensiv ist wie machen wir in Platz. Zweitens: ich habe erklärt mit diese zwei Spieler: nach Dortmund brauchen vielleicht Halbzeit Pause. </a:t>
            </a:r>
            <a:endParaRPr lang="de-DE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782596" y="6446226"/>
            <a:ext cx="6334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Referent | Position oder Tätigkeit</a:t>
            </a:r>
            <a:endParaRPr lang="de-DE" sz="1200" b="1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74" y="1406875"/>
            <a:ext cx="5951317" cy="44608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1465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/>
        </p:nvSpPr>
        <p:spPr>
          <a:xfrm>
            <a:off x="0" y="-35695"/>
            <a:ext cx="12192000" cy="11066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/>
          <p:cNvSpPr/>
          <p:nvPr/>
        </p:nvSpPr>
        <p:spPr>
          <a:xfrm>
            <a:off x="0" y="6376086"/>
            <a:ext cx="12192000" cy="4819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227" y="5548595"/>
            <a:ext cx="2448698" cy="693798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782596" y="110642"/>
            <a:ext cx="6334896" cy="307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Musterveranstaltung </a:t>
            </a:r>
            <a:endParaRPr lang="de-DE" sz="1400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782596" y="369848"/>
            <a:ext cx="633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>
                <a:solidFill>
                  <a:schemeClr val="bg1"/>
                </a:solidFill>
                <a:latin typeface="DaxPro-Bold" panose="02000506070000020004" pitchFamily="50" charset="0"/>
              </a:rPr>
              <a:t>Thema des Referenten</a:t>
            </a:r>
            <a:endParaRPr lang="de-DE" sz="1400" b="1" dirty="0">
              <a:solidFill>
                <a:schemeClr val="bg1"/>
              </a:solidFill>
              <a:latin typeface="DaxPro-Bold" panose="02000506070000020004" pitchFamily="50" charset="0"/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700216" y="816125"/>
            <a:ext cx="6565557" cy="369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Textfeld 14"/>
          <p:cNvSpPr txBox="1"/>
          <p:nvPr/>
        </p:nvSpPr>
        <p:spPr>
          <a:xfrm>
            <a:off x="782596" y="802625"/>
            <a:ext cx="633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Bold" panose="02000506070000020004" pitchFamily="50" charset="0"/>
              </a:rPr>
              <a:t>Tagesordnungspunkt 3 – Beispielseite nur Fotos</a:t>
            </a:r>
            <a:endParaRPr lang="de-DE" b="1" dirty="0">
              <a:solidFill>
                <a:schemeClr val="tx1">
                  <a:lumMod val="65000"/>
                  <a:lumOff val="35000"/>
                </a:schemeClr>
              </a:solidFill>
              <a:latin typeface="DaxPro-Bold" panose="02000506070000020004" pitchFamily="50" charset="0"/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782596" y="6446226"/>
            <a:ext cx="6334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Referent | Position oder Tätigkeit</a:t>
            </a:r>
            <a:endParaRPr lang="de-DE" sz="1200" b="1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75" y="1529226"/>
            <a:ext cx="2952006" cy="19680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374" y="1529445"/>
            <a:ext cx="2952006" cy="19678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Grafik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273" y="1534659"/>
            <a:ext cx="2952006" cy="19695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Textfeld 20"/>
          <p:cNvSpPr txBox="1"/>
          <p:nvPr/>
        </p:nvSpPr>
        <p:spPr>
          <a:xfrm>
            <a:off x="888475" y="3697303"/>
            <a:ext cx="29520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Bildunterschrift Alpha</a:t>
            </a:r>
          </a:p>
          <a:p>
            <a:r>
              <a:rPr lang="de-DE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Bild tauschen? Klicke mit rechter Maustaste … </a:t>
            </a:r>
            <a:endParaRPr lang="de-DE" sz="1100" b="1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4602374" y="3697303"/>
            <a:ext cx="29520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Bildunterschrift Bravo</a:t>
            </a:r>
          </a:p>
          <a:p>
            <a:r>
              <a:rPr lang="de-DE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… auf das Bild. Wähle: „Bild ändern“. </a:t>
            </a:r>
            <a:endParaRPr lang="de-DE" sz="1100" b="1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</p:txBody>
      </p:sp>
      <p:sp>
        <p:nvSpPr>
          <p:cNvPr id="23" name="Textfeld 22"/>
          <p:cNvSpPr txBox="1"/>
          <p:nvPr/>
        </p:nvSpPr>
        <p:spPr>
          <a:xfrm>
            <a:off x="8316273" y="3697303"/>
            <a:ext cx="29520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Bildunterschrift Charly</a:t>
            </a:r>
            <a:endParaRPr lang="de-DE" sz="1100" b="1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  <a:p>
            <a:r>
              <a:rPr lang="de-DE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Light" panose="02000506050000020004" pitchFamily="50" charset="0"/>
              </a:rPr>
              <a:t>Wähle dein Bild. Fertig!</a:t>
            </a:r>
            <a:endParaRPr lang="de-DE" sz="1100" b="1" dirty="0">
              <a:solidFill>
                <a:schemeClr val="tx1">
                  <a:lumMod val="65000"/>
                  <a:lumOff val="35000"/>
                </a:schemeClr>
              </a:solidFill>
              <a:latin typeface="DaxPro-Light" panose="0200050605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/>
        </p:nvSpPr>
        <p:spPr>
          <a:xfrm>
            <a:off x="0" y="-35695"/>
            <a:ext cx="12192000" cy="11066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/>
          <p:cNvSpPr/>
          <p:nvPr/>
        </p:nvSpPr>
        <p:spPr>
          <a:xfrm>
            <a:off x="0" y="6376086"/>
            <a:ext cx="12192000" cy="481914"/>
          </a:xfrm>
          <a:prstGeom prst="rect">
            <a:avLst/>
          </a:prstGeom>
          <a:solidFill>
            <a:srgbClr val="093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227" y="5548595"/>
            <a:ext cx="2448698" cy="693798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782596" y="110642"/>
            <a:ext cx="6334896" cy="307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Musterveranstaltung </a:t>
            </a:r>
            <a:endParaRPr lang="de-DE" sz="1400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782596" y="369848"/>
            <a:ext cx="63348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b="1" dirty="0" smtClean="0">
                <a:solidFill>
                  <a:schemeClr val="bg1"/>
                </a:solidFill>
                <a:latin typeface="DaxPro-Bold" panose="02000506070000020004" pitchFamily="50" charset="0"/>
              </a:rPr>
              <a:t>Thema des Referenten</a:t>
            </a:r>
            <a:endParaRPr lang="de-DE" sz="1400" b="1" dirty="0">
              <a:solidFill>
                <a:schemeClr val="bg1"/>
              </a:solidFill>
              <a:latin typeface="DaxPro-Bold" panose="02000506070000020004" pitchFamily="50" charset="0"/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700216" y="816125"/>
            <a:ext cx="6565557" cy="3698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Textfeld 14"/>
          <p:cNvSpPr txBox="1"/>
          <p:nvPr/>
        </p:nvSpPr>
        <p:spPr>
          <a:xfrm>
            <a:off x="782596" y="802625"/>
            <a:ext cx="633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DaxPro-Bold" panose="02000506070000020004" pitchFamily="50" charset="0"/>
              </a:rPr>
              <a:t>Tagesordnungspunkt 4 – Beispielseite Text und Video</a:t>
            </a:r>
            <a:endParaRPr lang="de-DE" b="1" dirty="0">
              <a:solidFill>
                <a:schemeClr val="tx1">
                  <a:lumMod val="65000"/>
                  <a:lumOff val="35000"/>
                </a:schemeClr>
              </a:solidFill>
              <a:latin typeface="DaxPro-Bold" panose="02000506070000020004" pitchFamily="50" charset="0"/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7265773" y="1468624"/>
            <a:ext cx="446317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Dieses Video ist mit </a:t>
            </a:r>
            <a:r>
              <a:rPr lang="de-DE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Youtube</a:t>
            </a:r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 verknüpft.</a:t>
            </a: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Es kann nur abgespielt werden wenn der PC mit dem Internet verbunden ist.</a:t>
            </a:r>
          </a:p>
          <a:p>
            <a:endParaRPr lang="de-DE" sz="1400" dirty="0">
              <a:solidFill>
                <a:schemeClr val="tx1">
                  <a:lumMod val="75000"/>
                  <a:lumOff val="25000"/>
                </a:schemeClr>
              </a:solidFill>
              <a:latin typeface="DaxPro-Light" panose="02000506050000020004" pitchFamily="50" charset="0"/>
            </a:endParaRPr>
          </a:p>
          <a:p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An dieser Stelle kann ein anderes Video per </a:t>
            </a:r>
            <a:r>
              <a:rPr lang="de-DE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Youtube</a:t>
            </a:r>
            <a:r>
              <a:rPr lang="de-DE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xPro-Light" panose="02000506050000020004" pitchFamily="50" charset="0"/>
              </a:rPr>
              <a:t> verknüpft werden. Oder ein lokal gespeichertes Video eingefügt werden. 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782596" y="6446226"/>
            <a:ext cx="6334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solidFill>
                  <a:schemeClr val="bg1"/>
                </a:solidFill>
                <a:latin typeface="DaxPro-Light" panose="02000506050000020004" pitchFamily="50" charset="0"/>
              </a:rPr>
              <a:t>Referent | Position oder Tätigkeit</a:t>
            </a:r>
            <a:endParaRPr lang="de-DE" sz="1200" b="1" dirty="0">
              <a:solidFill>
                <a:schemeClr val="bg1"/>
              </a:solidFill>
              <a:latin typeface="DaxPro-Light" panose="02000506050000020004" pitchFamily="50" charset="0"/>
            </a:endParaRPr>
          </a:p>
        </p:txBody>
      </p:sp>
      <p:pic>
        <p:nvPicPr>
          <p:cNvPr id="2" name="Cgt-kpivL78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782596" y="1468624"/>
            <a:ext cx="5787952" cy="32557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prstDash val="solid"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0572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mb_pptvorlage_2015_16zu9.potx" id="{76B39B08-34E9-492C-9D8F-76CF58868E36}" vid="{86231710-03F0-4BE8-80DF-83B09CA1DB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449</Words>
  <Application>Microsoft Office PowerPoint</Application>
  <PresentationFormat>Breitbild</PresentationFormat>
  <Paragraphs>70</Paragraphs>
  <Slides>6</Slides>
  <Notes>6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DaxPro-Bold</vt:lpstr>
      <vt:lpstr>DaxPro-Light</vt:lpstr>
      <vt:lpstr>Wingdings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Alexander Hub</dc:creator>
  <cp:lastModifiedBy>Alexander Hub</cp:lastModifiedBy>
  <cp:revision>4</cp:revision>
  <dcterms:created xsi:type="dcterms:W3CDTF">2015-09-15T10:15:23Z</dcterms:created>
  <dcterms:modified xsi:type="dcterms:W3CDTF">2015-09-23T11:21:59Z</dcterms:modified>
</cp:coreProperties>
</file>